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8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57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88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5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3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0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54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6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13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6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6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6A5BB-9D76-436F-954E-E31FB54B5586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A6B96-433D-4989-AB13-F806C4D49C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16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42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92097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tHankyu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pranav</a:t>
            </a:r>
            <a:r>
              <a:rPr lang="en-US" dirty="0" smtClean="0"/>
              <a:t> j </a:t>
            </a:r>
            <a:r>
              <a:rPr lang="en-US" dirty="0" err="1" smtClean="0"/>
              <a:t>kumae</a:t>
            </a:r>
            <a:r>
              <a:rPr lang="en-US" dirty="0" smtClean="0"/>
              <a:t> IXB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2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13" y="22225"/>
            <a:ext cx="12152487" cy="6835775"/>
          </a:xfrm>
        </p:spPr>
      </p:pic>
    </p:spTree>
    <p:extLst>
      <p:ext uri="{BB962C8B-B14F-4D97-AF65-F5344CB8AC3E}">
        <p14:creationId xmlns:p14="http://schemas.microsoft.com/office/powerpoint/2010/main" val="416208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7" y="0"/>
            <a:ext cx="12082583" cy="6796454"/>
          </a:xfrm>
        </p:spPr>
      </p:pic>
    </p:spTree>
    <p:extLst>
      <p:ext uri="{BB962C8B-B14F-4D97-AF65-F5344CB8AC3E}">
        <p14:creationId xmlns:p14="http://schemas.microsoft.com/office/powerpoint/2010/main" val="214974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9087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41246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51177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219943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24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268080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tHankyu pranav j kumae IXB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Pranav J Kumar</dc:creator>
  <cp:lastModifiedBy>Pranav J Kumar</cp:lastModifiedBy>
  <cp:revision>2</cp:revision>
  <dcterms:created xsi:type="dcterms:W3CDTF">2025-05-04T06:56:05Z</dcterms:created>
  <dcterms:modified xsi:type="dcterms:W3CDTF">2025-05-04T06:59:50Z</dcterms:modified>
</cp:coreProperties>
</file>

<file path=docProps/thumbnail.jpeg>
</file>